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5F64-AD6C-4D5F-8A53-C98A46F0BCA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C593-C4CE-4B37-AE46-B903B1BE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r="44446" b="1100"/>
          <a:stretch/>
        </p:blipFill>
        <p:spPr bwMode="auto">
          <a:xfrm>
            <a:off x="457200" y="6286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33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979" r="46232" b="-9890"/>
          <a:stretch/>
        </p:blipFill>
        <p:spPr bwMode="auto">
          <a:xfrm>
            <a:off x="0" y="381000"/>
            <a:ext cx="899160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6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0" r="46678" b="21716"/>
          <a:stretch/>
        </p:blipFill>
        <p:spPr bwMode="auto">
          <a:xfrm>
            <a:off x="151870" y="1184767"/>
            <a:ext cx="8687330" cy="52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30" r="45227" b="30926"/>
          <a:stretch/>
        </p:blipFill>
        <p:spPr bwMode="auto">
          <a:xfrm>
            <a:off x="0" y="4572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5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0" r="47459"/>
          <a:stretch/>
        </p:blipFill>
        <p:spPr bwMode="auto">
          <a:xfrm>
            <a:off x="0" y="152400"/>
            <a:ext cx="891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6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O'Loughlin</dc:creator>
  <cp:lastModifiedBy>Heather O'Loughlin</cp:lastModifiedBy>
  <cp:revision>2</cp:revision>
  <cp:lastPrinted>2013-09-26T17:45:02Z</cp:lastPrinted>
  <dcterms:created xsi:type="dcterms:W3CDTF">2013-09-26T17:34:45Z</dcterms:created>
  <dcterms:modified xsi:type="dcterms:W3CDTF">2013-09-26T17:45:32Z</dcterms:modified>
</cp:coreProperties>
</file>